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4" r:id="rId3"/>
    <p:sldId id="263" r:id="rId4"/>
    <p:sldId id="261" r:id="rId5"/>
    <p:sldId id="257" r:id="rId6"/>
    <p:sldId id="259" r:id="rId7"/>
    <p:sldId id="260" r:id="rId8"/>
    <p:sldId id="266" r:id="rId9"/>
    <p:sldId id="268" r:id="rId10"/>
    <p:sldId id="267" r:id="rId11"/>
    <p:sldId id="262" r:id="rId12"/>
    <p:sldId id="25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F6E15-0BAD-433A-9274-153C203CF0A8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51D0-A029-4ECB-88DF-B288DBB6F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23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6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2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6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6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4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01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0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77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2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434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03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0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8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91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0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5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16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185DFD-89FB-4C38-9BF6-4A330E51487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56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385" y="2147455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Обратные задачи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4982" y="3976254"/>
            <a:ext cx="3616038" cy="19119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Автор: Сулейманова П.М.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8474" y="1233055"/>
            <a:ext cx="633152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МКОУ«Аймаумахинская</a:t>
            </a:r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62" y="452717"/>
            <a:ext cx="8845061" cy="6264605"/>
          </a:xfrm>
        </p:spPr>
        <p:txBody>
          <a:bodyPr/>
          <a:lstStyle/>
          <a:p>
            <a:r>
              <a:rPr lang="ru-RU" dirty="0" smtClean="0"/>
              <a:t>№ 3. Начерти два отрезка :один длиной 5 см, а другой на 10мм короче. Запишите , чему равна длина второго отрезка в мм.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7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4.   Реши примеры.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13 -7  =       6+8=                90-20=                                                               14-7   =       7+8=                 80-30=                                                                    15-7  =        8+8=                 70-40=                   …                 …                     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49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00042"/>
            <a:ext cx="3240000" cy="639762"/>
          </a:xfrm>
        </p:spPr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34108" y="1214422"/>
            <a:ext cx="3666388" cy="55029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 – 8 + 9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+ 3 –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17 – 8 + 6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48 – 40 –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90 + 9 – 1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28 – 8 + 2 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00496" y="500042"/>
            <a:ext cx="3240000" cy="639762"/>
          </a:xfrm>
        </p:spPr>
        <p:txBody>
          <a:bodyPr/>
          <a:lstStyle/>
          <a:p>
            <a:r>
              <a:rPr lang="ru-RU" dirty="0" smtClean="0"/>
              <a:t>                   ВАРИАНТ 2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205046" y="1214422"/>
            <a:ext cx="3938954" cy="55029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14 – 4 + 6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+ 4 –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18 – 9 + 8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59 – 50 –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80 + 8 – 1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46 – 6 + 3 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28800"/>
            <a:ext cx="30203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70дм  …9м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420888"/>
            <a:ext cx="3946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 м 4дм… 34дм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88640"/>
            <a:ext cx="475252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Сравни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2348880"/>
            <a:ext cx="3129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4дм  …40см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628800"/>
            <a:ext cx="30588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30мм …5см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700" y="5229200"/>
            <a:ext cx="7788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6м3дм…63дм       40см…5дм      60мм…3см           40мм…4см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"/>
            <a:ext cx="2952328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цепочка </a:t>
            </a:r>
            <a:endParaRPr lang="ru-RU" dirty="0"/>
          </a:p>
        </p:txBody>
      </p:sp>
      <p:sp>
        <p:nvSpPr>
          <p:cNvPr id="17" name="12-конечная звезда 16"/>
          <p:cNvSpPr/>
          <p:nvPr/>
        </p:nvSpPr>
        <p:spPr>
          <a:xfrm>
            <a:off x="1329299" y="348725"/>
            <a:ext cx="1609328" cy="1203211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80</a:t>
            </a:r>
            <a:endParaRPr lang="ru-RU" sz="2800" dirty="0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171737" y="2410695"/>
            <a:ext cx="1440160" cy="1301781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+40</a:t>
            </a:r>
            <a:endParaRPr lang="ru-RU" sz="2400" dirty="0"/>
          </a:p>
        </p:txBody>
      </p:sp>
      <p:sp>
        <p:nvSpPr>
          <p:cNvPr id="19" name="12-конечная звезда 18"/>
          <p:cNvSpPr/>
          <p:nvPr/>
        </p:nvSpPr>
        <p:spPr>
          <a:xfrm>
            <a:off x="702983" y="4454650"/>
            <a:ext cx="1393304" cy="120219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r>
              <a:rPr lang="ru-RU" sz="2400" dirty="0" smtClean="0"/>
              <a:t> 50</a:t>
            </a:r>
            <a:endParaRPr lang="ru-RU" dirty="0"/>
          </a:p>
        </p:txBody>
      </p:sp>
      <p:sp>
        <p:nvSpPr>
          <p:cNvPr id="20" name="12-конечная звезда 19"/>
          <p:cNvSpPr/>
          <p:nvPr/>
        </p:nvSpPr>
        <p:spPr>
          <a:xfrm>
            <a:off x="2645774" y="5171823"/>
            <a:ext cx="1474506" cy="1277949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+70</a:t>
            </a:r>
            <a:endParaRPr lang="ru-RU" sz="2400" dirty="0"/>
          </a:p>
        </p:txBody>
      </p:sp>
      <p:sp>
        <p:nvSpPr>
          <p:cNvPr id="21" name="12-конечная звезда 20"/>
          <p:cNvSpPr/>
          <p:nvPr/>
        </p:nvSpPr>
        <p:spPr>
          <a:xfrm>
            <a:off x="1907704" y="3427502"/>
            <a:ext cx="1524646" cy="1314941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- 20</a:t>
            </a:r>
            <a:endParaRPr lang="ru-RU" sz="2400" dirty="0"/>
          </a:p>
        </p:txBody>
      </p:sp>
      <p:sp>
        <p:nvSpPr>
          <p:cNvPr id="22" name="12-конечная звезда 21"/>
          <p:cNvSpPr/>
          <p:nvPr/>
        </p:nvSpPr>
        <p:spPr>
          <a:xfrm>
            <a:off x="2483768" y="1700808"/>
            <a:ext cx="1440160" cy="129731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- 30</a:t>
            </a:r>
            <a:endParaRPr lang="ru-RU" sz="24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907704" y="105273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331640" y="2396517"/>
            <a:ext cx="1405814" cy="623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8" idx="3"/>
          </p:cNvCxnSpPr>
          <p:nvPr/>
        </p:nvCxnSpPr>
        <p:spPr>
          <a:xfrm>
            <a:off x="1251857" y="3625273"/>
            <a:ext cx="1105708" cy="157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591602" y="4169676"/>
            <a:ext cx="1349366" cy="987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11897" y="5347501"/>
            <a:ext cx="1210207" cy="609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1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110048"/>
          </a:xfrm>
        </p:spPr>
        <p:txBody>
          <a:bodyPr/>
          <a:lstStyle/>
          <a:p>
            <a:r>
              <a:rPr lang="ru-RU" dirty="0" smtClean="0"/>
              <a:t>            «Засели соседа»</a:t>
            </a:r>
            <a:endParaRPr lang="ru-RU" dirty="0"/>
          </a:p>
        </p:txBody>
      </p:sp>
      <p:grpSp>
        <p:nvGrpSpPr>
          <p:cNvPr id="4" name="Group 210"/>
          <p:cNvGrpSpPr>
            <a:grpSpLocks/>
          </p:cNvGrpSpPr>
          <p:nvPr/>
        </p:nvGrpSpPr>
        <p:grpSpPr bwMode="auto">
          <a:xfrm>
            <a:off x="1043608" y="2752724"/>
            <a:ext cx="1692276" cy="1590676"/>
            <a:chOff x="657" y="2840"/>
            <a:chExt cx="1066" cy="1002"/>
          </a:xfrm>
        </p:grpSpPr>
        <p:sp>
          <p:nvSpPr>
            <p:cNvPr id="5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>
                  <a:solidFill>
                    <a:srgbClr val="FF1E0D"/>
                  </a:solidFill>
                </a:rPr>
                <a:t>3</a:t>
              </a:r>
              <a:endParaRPr lang="ru-RU" sz="2400" b="1" dirty="0">
                <a:solidFill>
                  <a:srgbClr val="FF1E0D"/>
                </a:solidFill>
              </a:endParaRPr>
            </a:p>
          </p:txBody>
        </p:sp>
        <p:sp>
          <p:nvSpPr>
            <p:cNvPr id="6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 smtClean="0">
                  <a:solidFill>
                    <a:srgbClr val="FF1E0D"/>
                  </a:solidFill>
                </a:rPr>
                <a:t>13</a:t>
              </a:r>
              <a:endParaRPr lang="ru-RU" sz="2800" b="1" dirty="0">
                <a:solidFill>
                  <a:srgbClr val="FF1E0D"/>
                </a:solidFill>
              </a:endParaRPr>
            </a:p>
          </p:txBody>
        </p:sp>
        <p:sp>
          <p:nvSpPr>
            <p:cNvPr id="7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 dirty="0"/>
            </a:p>
          </p:txBody>
        </p:sp>
        <p:sp>
          <p:nvSpPr>
            <p:cNvPr id="8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16" name="Group 210"/>
          <p:cNvGrpSpPr>
            <a:grpSpLocks/>
          </p:cNvGrpSpPr>
          <p:nvPr/>
        </p:nvGrpSpPr>
        <p:grpSpPr bwMode="auto">
          <a:xfrm>
            <a:off x="6647563" y="2735457"/>
            <a:ext cx="1692276" cy="1590676"/>
            <a:chOff x="657" y="2840"/>
            <a:chExt cx="1066" cy="1002"/>
          </a:xfrm>
        </p:grpSpPr>
        <p:sp>
          <p:nvSpPr>
            <p:cNvPr id="17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>
                <a:solidFill>
                  <a:srgbClr val="FF1E0D"/>
                </a:solidFill>
              </a:endParaRPr>
            </a:p>
          </p:txBody>
        </p:sp>
        <p:sp>
          <p:nvSpPr>
            <p:cNvPr id="18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>
                  <a:solidFill>
                    <a:srgbClr val="FF1E0D"/>
                  </a:solidFill>
                </a:rPr>
                <a:t>9</a:t>
              </a:r>
            </a:p>
          </p:txBody>
        </p:sp>
        <p:sp>
          <p:nvSpPr>
            <p:cNvPr id="19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/>
                <a:t>7</a:t>
              </a:r>
              <a:endParaRPr lang="ru-RU" sz="2400" b="1" dirty="0"/>
            </a:p>
          </p:txBody>
        </p:sp>
        <p:sp>
          <p:nvSpPr>
            <p:cNvPr id="20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22" name="Group 210"/>
          <p:cNvGrpSpPr>
            <a:grpSpLocks/>
          </p:cNvGrpSpPr>
          <p:nvPr/>
        </p:nvGrpSpPr>
        <p:grpSpPr bwMode="auto">
          <a:xfrm>
            <a:off x="1011857" y="5190002"/>
            <a:ext cx="1692276" cy="1590676"/>
            <a:chOff x="657" y="2840"/>
            <a:chExt cx="1066" cy="1002"/>
          </a:xfrm>
        </p:grpSpPr>
        <p:sp>
          <p:nvSpPr>
            <p:cNvPr id="23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>
                  <a:solidFill>
                    <a:srgbClr val="FF1E0D"/>
                  </a:solidFill>
                </a:rPr>
                <a:t>3</a:t>
              </a:r>
              <a:endParaRPr lang="ru-RU" sz="2400" b="1" dirty="0">
                <a:solidFill>
                  <a:srgbClr val="FF1E0D"/>
                </a:solidFill>
              </a:endParaRPr>
            </a:p>
          </p:txBody>
        </p:sp>
        <p:sp>
          <p:nvSpPr>
            <p:cNvPr id="24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 smtClean="0">
                  <a:solidFill>
                    <a:srgbClr val="FF1E0D"/>
                  </a:solidFill>
                </a:rPr>
                <a:t>20</a:t>
              </a:r>
              <a:endParaRPr lang="ru-RU" sz="2800" b="1" dirty="0">
                <a:solidFill>
                  <a:srgbClr val="FF1E0D"/>
                </a:solidFill>
              </a:endParaRPr>
            </a:p>
          </p:txBody>
        </p:sp>
        <p:sp>
          <p:nvSpPr>
            <p:cNvPr id="25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/>
            </a:p>
          </p:txBody>
        </p:sp>
        <p:sp>
          <p:nvSpPr>
            <p:cNvPr id="26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878264" y="2786065"/>
            <a:ext cx="1692276" cy="1590676"/>
            <a:chOff x="657" y="2840"/>
            <a:chExt cx="1066" cy="1002"/>
          </a:xfrm>
        </p:grpSpPr>
        <p:sp>
          <p:nvSpPr>
            <p:cNvPr id="29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>
                <a:solidFill>
                  <a:srgbClr val="FF1E0D"/>
                </a:solidFill>
              </a:endParaRPr>
            </a:p>
          </p:txBody>
        </p:sp>
        <p:sp>
          <p:nvSpPr>
            <p:cNvPr id="30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 smtClean="0">
                  <a:solidFill>
                    <a:srgbClr val="FF1E0D"/>
                  </a:solidFill>
                </a:rPr>
                <a:t>11</a:t>
              </a:r>
              <a:endParaRPr lang="ru-RU" sz="2800" b="1" dirty="0">
                <a:solidFill>
                  <a:srgbClr val="FF1E0D"/>
                </a:solidFill>
              </a:endParaRPr>
            </a:p>
          </p:txBody>
        </p:sp>
        <p:sp>
          <p:nvSpPr>
            <p:cNvPr id="31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/>
                <a:t>4</a:t>
              </a:r>
              <a:endParaRPr lang="ru-RU" sz="2400" b="1" dirty="0"/>
            </a:p>
          </p:txBody>
        </p:sp>
        <p:sp>
          <p:nvSpPr>
            <p:cNvPr id="32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3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34" name="Group 210"/>
          <p:cNvGrpSpPr>
            <a:grpSpLocks/>
          </p:cNvGrpSpPr>
          <p:nvPr/>
        </p:nvGrpSpPr>
        <p:grpSpPr bwMode="auto">
          <a:xfrm>
            <a:off x="6774077" y="5159181"/>
            <a:ext cx="1692276" cy="1590676"/>
            <a:chOff x="657" y="2840"/>
            <a:chExt cx="1066" cy="1002"/>
          </a:xfrm>
        </p:grpSpPr>
        <p:sp>
          <p:nvSpPr>
            <p:cNvPr id="35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>
                  <a:solidFill>
                    <a:srgbClr val="FF1E0D"/>
                  </a:solidFill>
                </a:rPr>
                <a:t>10</a:t>
              </a:r>
              <a:endParaRPr lang="ru-RU" sz="2400" b="1" dirty="0">
                <a:solidFill>
                  <a:srgbClr val="FF1E0D"/>
                </a:solidFill>
              </a:endParaRPr>
            </a:p>
          </p:txBody>
        </p:sp>
        <p:sp>
          <p:nvSpPr>
            <p:cNvPr id="36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 smtClean="0">
                  <a:solidFill>
                    <a:srgbClr val="FF1E0D"/>
                  </a:solidFill>
                </a:rPr>
                <a:t>15</a:t>
              </a:r>
              <a:endParaRPr lang="ru-RU" sz="2800" b="1" dirty="0">
                <a:solidFill>
                  <a:srgbClr val="FF1E0D"/>
                </a:solidFill>
              </a:endParaRPr>
            </a:p>
          </p:txBody>
        </p:sp>
        <p:sp>
          <p:nvSpPr>
            <p:cNvPr id="37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/>
            </a:p>
          </p:txBody>
        </p:sp>
        <p:sp>
          <p:nvSpPr>
            <p:cNvPr id="38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39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40" name="Group 210"/>
          <p:cNvGrpSpPr>
            <a:grpSpLocks/>
          </p:cNvGrpSpPr>
          <p:nvPr/>
        </p:nvGrpSpPr>
        <p:grpSpPr bwMode="auto">
          <a:xfrm>
            <a:off x="3777202" y="5190002"/>
            <a:ext cx="1692276" cy="1590676"/>
            <a:chOff x="657" y="2840"/>
            <a:chExt cx="1066" cy="1002"/>
          </a:xfrm>
        </p:grpSpPr>
        <p:sp>
          <p:nvSpPr>
            <p:cNvPr id="41" name="Rectangle 211"/>
            <p:cNvSpPr>
              <a:spLocks noChangeArrowheads="1"/>
            </p:cNvSpPr>
            <p:nvPr/>
          </p:nvSpPr>
          <p:spPr bwMode="auto">
            <a:xfrm>
              <a:off x="657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>
                <a:solidFill>
                  <a:srgbClr val="FF1E0D"/>
                </a:solidFill>
              </a:endParaRPr>
            </a:p>
          </p:txBody>
        </p:sp>
        <p:sp>
          <p:nvSpPr>
            <p:cNvPr id="42" name="Oval 212"/>
            <p:cNvSpPr>
              <a:spLocks noChangeArrowheads="1"/>
            </p:cNvSpPr>
            <p:nvPr/>
          </p:nvSpPr>
          <p:spPr bwMode="auto">
            <a:xfrm>
              <a:off x="927" y="2840"/>
              <a:ext cx="486" cy="4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 smtClean="0">
                  <a:solidFill>
                    <a:srgbClr val="FF1E0D"/>
                  </a:solidFill>
                </a:rPr>
                <a:t>14</a:t>
              </a:r>
              <a:endParaRPr lang="ru-RU" sz="2800" b="1" dirty="0">
                <a:solidFill>
                  <a:srgbClr val="FF1E0D"/>
                </a:solidFill>
              </a:endParaRPr>
            </a:p>
          </p:txBody>
        </p:sp>
        <p:sp>
          <p:nvSpPr>
            <p:cNvPr id="43" name="Rectangle 213"/>
            <p:cNvSpPr>
              <a:spLocks noChangeArrowheads="1"/>
            </p:cNvSpPr>
            <p:nvPr/>
          </p:nvSpPr>
          <p:spPr bwMode="auto">
            <a:xfrm>
              <a:off x="1292" y="3475"/>
              <a:ext cx="431" cy="36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/>
                <a:t>10</a:t>
              </a:r>
              <a:endParaRPr lang="ru-RU" sz="2400" b="1" dirty="0"/>
            </a:p>
          </p:txBody>
        </p:sp>
        <p:sp>
          <p:nvSpPr>
            <p:cNvPr id="44" name="Line 214"/>
            <p:cNvSpPr>
              <a:spLocks noChangeShapeType="1"/>
            </p:cNvSpPr>
            <p:nvPr/>
          </p:nvSpPr>
          <p:spPr bwMode="auto">
            <a:xfrm flipH="1">
              <a:off x="820" y="3207"/>
              <a:ext cx="216" cy="26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45" name="Line 215"/>
            <p:cNvSpPr>
              <a:spLocks noChangeShapeType="1"/>
            </p:cNvSpPr>
            <p:nvPr/>
          </p:nvSpPr>
          <p:spPr bwMode="auto">
            <a:xfrm>
              <a:off x="1305" y="3207"/>
              <a:ext cx="214" cy="26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189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Назови каждую фигуру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1928" y="3131127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Отрезок</a:t>
            </a:r>
          </a:p>
        </p:txBody>
      </p:sp>
      <p:pic>
        <p:nvPicPr>
          <p:cNvPr id="1027" name="Picture 3" descr="C:\Users\Ольга\Desktop\DSCN1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405" y="1687995"/>
            <a:ext cx="1554414" cy="4718379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893125" y="5818910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Ломаная линия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96146" y="2161310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94218" y="4752109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Кривая линия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65419" y="3920837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Шестиугольник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за 8 рублей и ручку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6 рублей. Сколько стоила вся покупка?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8+ 6 = 14 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вся покупка стоила 14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за 8 рублей и ручку.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всю покупку она заплатила 14 рублей.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Сколько стоила ручка?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643246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14 – 8 = 6(р.)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ручка стоила 6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и ручку за 6 рублей.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всю покупку она заплатила 14 рублей.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Сколько стоила тетрадь?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643246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14 – 6 = 8(р.)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тетрадь стоила 8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8413105" cy="6176682"/>
          </a:xfrm>
        </p:spPr>
        <p:txBody>
          <a:bodyPr/>
          <a:lstStyle/>
          <a:p>
            <a:r>
              <a:rPr lang="ru-RU" dirty="0" smtClean="0"/>
              <a:t>№ 2.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108" y="1266093"/>
            <a:ext cx="8563707" cy="49823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Володя поймал 4 окуня и 3 леща . Сколько всего рыб он поймал? Реши задачу.    Составьте две задачи обратные данной.                                 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                                    Решение </a:t>
            </a:r>
            <a:r>
              <a:rPr lang="ru-RU" sz="3600" dirty="0"/>
              <a:t>:                                                             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90244" y="4202723"/>
            <a:ext cx="1283679" cy="211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73923" y="4202723"/>
            <a:ext cx="1037492" cy="21101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 rot="5400000">
            <a:off x="1450729" y="3279530"/>
            <a:ext cx="562708" cy="1283679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2664069" y="3437790"/>
            <a:ext cx="457201" cy="10374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1962886" y="3671526"/>
            <a:ext cx="580292" cy="23167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59521" y="3259710"/>
            <a:ext cx="545123" cy="399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65152" y="3259710"/>
            <a:ext cx="549520" cy="424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679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числа ,которые меньше 14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16523" y="453683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145323" y="499403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894991" y="447528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800598" y="44137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213339" y="47126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042140" y="48709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5688621" y="469509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625690" y="486214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562759" y="489731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56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370</Words>
  <Application>Microsoft Office PowerPoint</Application>
  <PresentationFormat>Экран (4:3)</PresentationFormat>
  <Paragraphs>104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Ион</vt:lpstr>
      <vt:lpstr>        Обратные задачи</vt:lpstr>
      <vt:lpstr>                  цепочка </vt:lpstr>
      <vt:lpstr>            «Засели соседа»</vt:lpstr>
      <vt:lpstr>Назови каждую фигуру</vt:lpstr>
      <vt:lpstr>Наташа купила тетрадь за 8 рублей и ручку  за 6 рублей. Сколько стоила вся покупка?</vt:lpstr>
      <vt:lpstr>Наташа купила тетрадь за 8 рублей и ручку. За всю покупку она заплатила 14 рублей.  Сколько стоила ручка?</vt:lpstr>
      <vt:lpstr>Наташа купила тетрадь и ручку за 6 рублей. За всю покупку она заплатила 14 рублей.  Сколько стоила тетрадь?</vt:lpstr>
      <vt:lpstr>№ 2.  </vt:lpstr>
      <vt:lpstr>Найди числа ,которые меньше 14</vt:lpstr>
      <vt:lpstr>№ 3. Начерти два отрезка :один длиной 5 см, а другой на 10мм короче. Запишите , чему равна длина второго отрезка в мм.</vt:lpstr>
      <vt:lpstr>№ 4.   Реши примеры.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33</cp:revision>
  <dcterms:created xsi:type="dcterms:W3CDTF">2009-09-03T18:32:38Z</dcterms:created>
  <dcterms:modified xsi:type="dcterms:W3CDTF">2016-10-03T13:08:38Z</dcterms:modified>
</cp:coreProperties>
</file>